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85C3-A3A2-41DE-912C-3084F7160ED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032D-E47E-4DB9-90AA-4F2216A30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85C3-A3A2-41DE-912C-3084F7160ED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032D-E47E-4DB9-90AA-4F2216A30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1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85C3-A3A2-41DE-912C-3084F7160ED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032D-E47E-4DB9-90AA-4F2216A30297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8577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85C3-A3A2-41DE-912C-3084F7160ED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032D-E47E-4DB9-90AA-4F2216A30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983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85C3-A3A2-41DE-912C-3084F7160ED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032D-E47E-4DB9-90AA-4F2216A3029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905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85C3-A3A2-41DE-912C-3084F7160ED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032D-E47E-4DB9-90AA-4F2216A30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917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85C3-A3A2-41DE-912C-3084F7160ED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032D-E47E-4DB9-90AA-4F2216A30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562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85C3-A3A2-41DE-912C-3084F7160ED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032D-E47E-4DB9-90AA-4F2216A30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67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85C3-A3A2-41DE-912C-3084F7160ED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032D-E47E-4DB9-90AA-4F2216A30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18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85C3-A3A2-41DE-912C-3084F7160ED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032D-E47E-4DB9-90AA-4F2216A30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54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85C3-A3A2-41DE-912C-3084F7160ED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032D-E47E-4DB9-90AA-4F2216A30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68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85C3-A3A2-41DE-912C-3084F7160ED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032D-E47E-4DB9-90AA-4F2216A30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32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85C3-A3A2-41DE-912C-3084F7160ED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032D-E47E-4DB9-90AA-4F2216A30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97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85C3-A3A2-41DE-912C-3084F7160ED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032D-E47E-4DB9-90AA-4F2216A30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69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85C3-A3A2-41DE-912C-3084F7160ED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032D-E47E-4DB9-90AA-4F2216A30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57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85C3-A3A2-41DE-912C-3084F7160ED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032D-E47E-4DB9-90AA-4F2216A30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67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785C3-A3A2-41DE-912C-3084F7160ED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AD032D-E47E-4DB9-90AA-4F2216A30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71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Self Management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289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82880" y="145042"/>
            <a:ext cx="11782697" cy="978364"/>
          </a:xfrm>
          <a:prstGeom prst="cloudCallout">
            <a:avLst>
              <a:gd name="adj1" fmla="val 35229"/>
              <a:gd name="adj2" fmla="val 25210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XCCW Joined 1a" panose="03050602040000000000" pitchFamily="66" charset="0"/>
              </a:rPr>
              <a:t>Ideas for KS2</a:t>
            </a:r>
            <a:endParaRPr lang="en-GB" sz="3200" dirty="0">
              <a:latin typeface="XCCW Joined 1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531" y="5073071"/>
            <a:ext cx="1779767" cy="16742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2331" y="1841242"/>
            <a:ext cx="83863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XCCW Joined 1a" panose="03050602040000000000" pitchFamily="66" charset="0"/>
              </a:rPr>
              <a:t>Could </a:t>
            </a:r>
            <a:r>
              <a:rPr lang="en-US" sz="2000" dirty="0">
                <a:latin typeface="XCCW Joined 1a" panose="03050602040000000000" pitchFamily="66" charset="0"/>
              </a:rPr>
              <a:t>you write a rap to help </a:t>
            </a:r>
            <a:r>
              <a:rPr lang="en-US" sz="2000" dirty="0" smtClean="0">
                <a:latin typeface="XCCW Joined 1a" panose="03050602040000000000" pitchFamily="66" charset="0"/>
              </a:rPr>
              <a:t>children remember </a:t>
            </a:r>
            <a:r>
              <a:rPr lang="en-US" sz="2000" dirty="0">
                <a:latin typeface="XCCW Joined 1a" panose="03050602040000000000" pitchFamily="66" charset="0"/>
              </a:rPr>
              <a:t>about E-Safety</a:t>
            </a:r>
            <a:r>
              <a:rPr lang="en-US" sz="2000" dirty="0" smtClean="0">
                <a:latin typeface="XCCW Joined 1a" panose="03050602040000000000" pitchFamily="66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XCCW Joined 1a" panose="0305060204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XCCW Joined 1a" panose="03050602040000000000" pitchFamily="66" charset="0"/>
              </a:rPr>
              <a:t>Could </a:t>
            </a:r>
            <a:r>
              <a:rPr lang="en-US" sz="2000" dirty="0">
                <a:latin typeface="XCCW Joined 1a" panose="03050602040000000000" pitchFamily="66" charset="0"/>
              </a:rPr>
              <a:t>you write a poem to help </a:t>
            </a:r>
            <a:r>
              <a:rPr lang="en-US" sz="2000" dirty="0" smtClean="0">
                <a:latin typeface="XCCW Joined 1a" panose="03050602040000000000" pitchFamily="66" charset="0"/>
              </a:rPr>
              <a:t>children remember </a:t>
            </a:r>
            <a:r>
              <a:rPr lang="en-US" sz="2000" dirty="0">
                <a:latin typeface="XCCW Joined 1a" panose="03050602040000000000" pitchFamily="66" charset="0"/>
              </a:rPr>
              <a:t>E-Safety</a:t>
            </a:r>
            <a:r>
              <a:rPr lang="en-US" sz="2000" dirty="0" smtClean="0">
                <a:latin typeface="XCCW Joined 1a" panose="03050602040000000000" pitchFamily="66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XCCW Joined 1a" panose="0305060204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XCCW Joined 1a" panose="03050602040000000000" pitchFamily="66" charset="0"/>
              </a:rPr>
              <a:t>Could </a:t>
            </a:r>
            <a:r>
              <a:rPr lang="en-US" sz="2000" dirty="0">
                <a:latin typeface="XCCW Joined 1a" panose="03050602040000000000" pitchFamily="66" charset="0"/>
              </a:rPr>
              <a:t>you come up with a list of top tips </a:t>
            </a:r>
            <a:r>
              <a:rPr lang="en-US" sz="2000" dirty="0" smtClean="0">
                <a:latin typeface="XCCW Joined 1a" panose="03050602040000000000" pitchFamily="66" charset="0"/>
              </a:rPr>
              <a:t>for keeping </a:t>
            </a:r>
            <a:r>
              <a:rPr lang="en-US" sz="2000" dirty="0">
                <a:latin typeface="XCCW Joined 1a" panose="03050602040000000000" pitchFamily="66" charset="0"/>
              </a:rPr>
              <a:t>safe when using technology?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XCCW Joined 1a" panose="03050602040000000000" pitchFamily="66" charset="0"/>
              </a:rPr>
              <a:t>Could </a:t>
            </a:r>
            <a:r>
              <a:rPr lang="en-US" sz="2000" dirty="0">
                <a:latin typeface="XCCW Joined 1a" panose="03050602040000000000" pitchFamily="66" charset="0"/>
              </a:rPr>
              <a:t>you design and make a E-Safety leaflet</a:t>
            </a:r>
            <a:r>
              <a:rPr lang="en-US" sz="2000" dirty="0" smtClean="0">
                <a:latin typeface="XCCW Joined 1a" panose="03050602040000000000" pitchFamily="66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XCCW Joined 1a" panose="0305060204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XCCW Joined 1a" panose="03050602040000000000" pitchFamily="66" charset="0"/>
              </a:rPr>
              <a:t>Could </a:t>
            </a:r>
            <a:r>
              <a:rPr lang="en-US" sz="2000" dirty="0">
                <a:latin typeface="XCCW Joined 1a" panose="03050602040000000000" pitchFamily="66" charset="0"/>
              </a:rPr>
              <a:t>you apply your ICT skills and produce </a:t>
            </a:r>
            <a:r>
              <a:rPr lang="en-US" sz="2000" dirty="0" smtClean="0">
                <a:latin typeface="XCCW Joined 1a" panose="03050602040000000000" pitchFamily="66" charset="0"/>
              </a:rPr>
              <a:t>a presentation </a:t>
            </a:r>
            <a:r>
              <a:rPr lang="en-US" sz="2000" dirty="0">
                <a:latin typeface="XCCW Joined 1a" panose="03050602040000000000" pitchFamily="66" charset="0"/>
              </a:rPr>
              <a:t>or video to promote </a:t>
            </a:r>
            <a:r>
              <a:rPr lang="en-US" sz="2000" dirty="0" smtClean="0">
                <a:latin typeface="XCCW Joined 1a" panose="03050602040000000000" pitchFamily="66" charset="0"/>
              </a:rPr>
              <a:t>E-Safety?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XCCW Joined 1a" panose="0305060204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XCCW Joined 1a" panose="03050602040000000000" pitchFamily="66" charset="0"/>
              </a:rPr>
              <a:t>Write </a:t>
            </a:r>
            <a:r>
              <a:rPr lang="en-US" sz="2000" dirty="0">
                <a:latin typeface="XCCW Joined 1a" panose="03050602040000000000" pitchFamily="66" charset="0"/>
              </a:rPr>
              <a:t>a story about using the internet using </a:t>
            </a:r>
            <a:r>
              <a:rPr lang="en-US" sz="2000" dirty="0" err="1">
                <a:latin typeface="XCCW Joined 1a" panose="03050602040000000000" pitchFamily="66" charset="0"/>
              </a:rPr>
              <a:t>emojis</a:t>
            </a:r>
            <a:r>
              <a:rPr lang="en-US" sz="2000" dirty="0">
                <a:latin typeface="XCCW Joined 1a" panose="03050602040000000000" pitchFamily="66" charset="0"/>
              </a:rPr>
              <a:t> instead of words.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80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975" t="11518" r="24064" b="6339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57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63484" y="561704"/>
            <a:ext cx="8482149" cy="5656218"/>
            <a:chOff x="338481" y="0"/>
            <a:chExt cx="11282082" cy="7549405"/>
          </a:xfrm>
        </p:grpSpPr>
        <p:pic>
          <p:nvPicPr>
            <p:cNvPr id="1026" name="E1F4EC2C-CC45-456C-9517-119380A341AA" descr="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" t="74098" r="2330"/>
            <a:stretch/>
          </p:blipFill>
          <p:spPr bwMode="auto">
            <a:xfrm>
              <a:off x="338482" y="0"/>
              <a:ext cx="11255188" cy="185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40520F56-5DAE-482B-9A8C-6A150C8C536B" descr="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96" t="73722" r="2225"/>
            <a:stretch/>
          </p:blipFill>
          <p:spPr bwMode="auto">
            <a:xfrm>
              <a:off x="338481" y="1850372"/>
              <a:ext cx="11255189" cy="1877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5DF87E6E-461B-4D19-B52F-E120CFA5552A" descr="Imag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4" t="73345" r="2226"/>
            <a:stretch/>
          </p:blipFill>
          <p:spPr bwMode="auto">
            <a:xfrm>
              <a:off x="338481" y="3727638"/>
              <a:ext cx="11255189" cy="1904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E66C0351-DD53-4A41-8271-3BDA0F3239E6" descr="Imag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1" t="73157" r="2119"/>
            <a:stretch/>
          </p:blipFill>
          <p:spPr bwMode="auto">
            <a:xfrm>
              <a:off x="338481" y="5631798"/>
              <a:ext cx="11282082" cy="1917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4021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82880" y="145041"/>
            <a:ext cx="11782697" cy="1540067"/>
          </a:xfrm>
          <a:prstGeom prst="cloudCallout">
            <a:avLst>
              <a:gd name="adj1" fmla="val 32568"/>
              <a:gd name="adj2" fmla="val 20121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XCCW Joined 1a" panose="03050602040000000000" pitchFamily="66" charset="0"/>
              </a:rPr>
              <a:t>I can’t wait to see what you come up with</a:t>
            </a:r>
            <a:endParaRPr lang="en-GB" sz="3200" dirty="0">
              <a:latin typeface="XCCW Joined 1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423" y="3071122"/>
            <a:ext cx="3907875" cy="36762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3837" y="2634088"/>
            <a:ext cx="75478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XCCW Joined 1a" panose="03050602040000000000" pitchFamily="66" charset="0"/>
              </a:rPr>
              <a:t>Everyone that takes part will receive a certificate.</a:t>
            </a:r>
          </a:p>
          <a:p>
            <a:pPr algn="ctr"/>
            <a:endParaRPr lang="en-GB" sz="2400" dirty="0" smtClean="0">
              <a:latin typeface="XCCW Joined 1a" panose="03050602040000000000" pitchFamily="66" charset="0"/>
            </a:endParaRPr>
          </a:p>
          <a:p>
            <a:pPr algn="ctr"/>
            <a:endParaRPr lang="en-GB" sz="2400" dirty="0">
              <a:latin typeface="XCCW Joined 1a" panose="03050602040000000000" pitchFamily="66" charset="0"/>
            </a:endParaRPr>
          </a:p>
          <a:p>
            <a:pPr algn="ctr"/>
            <a:r>
              <a:rPr lang="en-GB" sz="2400" dirty="0" smtClean="0">
                <a:latin typeface="XCCW Joined 1a" panose="03050602040000000000" pitchFamily="66" charset="0"/>
              </a:rPr>
              <a:t>Please have your awesome ideas handed to your class teacher by</a:t>
            </a:r>
          </a:p>
          <a:p>
            <a:pPr algn="ctr"/>
            <a:endParaRPr lang="en-GB" sz="2400" dirty="0" smtClean="0">
              <a:latin typeface="XCCW Joined 1a" panose="03050602040000000000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Friday 23</a:t>
            </a:r>
            <a:r>
              <a:rPr lang="en-GB" sz="2400" b="1" baseline="30000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rd</a:t>
            </a:r>
            <a:r>
              <a:rPr lang="en-GB" sz="2400" b="1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 February 2018</a:t>
            </a:r>
            <a:endParaRPr lang="en-GB" sz="2400" b="1" dirty="0">
              <a:solidFill>
                <a:srgbClr val="FF0000"/>
              </a:solidFill>
              <a:latin typeface="XCCW Joined 1a" panose="03050602040000000000" pitchFamily="66" charset="0"/>
            </a:endParaRPr>
          </a:p>
          <a:p>
            <a:pPr algn="ctr"/>
            <a:endParaRPr lang="en-GB" sz="2400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82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82881" y="145041"/>
            <a:ext cx="7223760" cy="6072879"/>
          </a:xfrm>
          <a:prstGeom prst="cloudCallout">
            <a:avLst>
              <a:gd name="adj1" fmla="val 81392"/>
              <a:gd name="adj2" fmla="val 65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XCCW Joined 1a" panose="03050602040000000000" pitchFamily="66" charset="0"/>
              </a:rPr>
              <a:t>Best of luck and remember:</a:t>
            </a:r>
          </a:p>
          <a:p>
            <a:pPr algn="ctr"/>
            <a:endParaRPr lang="en-GB" sz="3200" dirty="0">
              <a:latin typeface="XCCW Joined 1a" panose="03050602040000000000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XCCW Joined 1a" panose="03050602040000000000" pitchFamily="66" charset="0"/>
              </a:rPr>
              <a:t>Self manage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XCCW Joined 1a" panose="03050602040000000000" pitchFamily="66" charset="0"/>
              </a:rPr>
              <a:t>Think about risks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 smtClean="0">
                <a:latin typeface="XCCW Joined 1a" panose="03050602040000000000" pitchFamily="66" charset="0"/>
              </a:rPr>
              <a:t>Don’t give up</a:t>
            </a:r>
            <a:endParaRPr lang="en-GB" sz="3200" dirty="0">
              <a:latin typeface="XCCW Joined 1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423" y="3071122"/>
            <a:ext cx="3907875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34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5463" y="3180297"/>
            <a:ext cx="3906537" cy="3677703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78824" y="235132"/>
            <a:ext cx="7759336" cy="6230982"/>
          </a:xfrm>
          <a:prstGeom prst="wedgeEllipseCallout">
            <a:avLst>
              <a:gd name="adj1" fmla="val 74839"/>
              <a:gd name="adj2" fmla="val 1341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XCCW Joined 1a" panose="03050602040000000000" pitchFamily="66" charset="0"/>
              </a:rPr>
              <a:t>Hello everyone, I am Self Management Man.</a:t>
            </a:r>
          </a:p>
          <a:p>
            <a:pPr algn="ctr"/>
            <a:endParaRPr lang="en-GB" sz="2400" dirty="0">
              <a:latin typeface="XCCW Joined 1a" panose="03050602040000000000" pitchFamily="66" charset="0"/>
            </a:endParaRPr>
          </a:p>
          <a:p>
            <a:pPr algn="ctr"/>
            <a:r>
              <a:rPr lang="en-GB" sz="2400" dirty="0" smtClean="0">
                <a:latin typeface="XCCW Joined 1a" panose="03050602040000000000" pitchFamily="66" charset="0"/>
              </a:rPr>
              <a:t>It is my mission to make sure all children become brilliant at managing themselves and learn how to keep themselves safe.</a:t>
            </a:r>
          </a:p>
          <a:p>
            <a:pPr algn="ctr"/>
            <a:endParaRPr lang="en-GB" sz="2400" dirty="0">
              <a:latin typeface="XCCW Joined 1a" panose="03050602040000000000" pitchFamily="66" charset="0"/>
            </a:endParaRPr>
          </a:p>
          <a:p>
            <a:pPr algn="ctr"/>
            <a:r>
              <a:rPr lang="en-GB" sz="2400" dirty="0" smtClean="0">
                <a:latin typeface="XCCW Joined 1a" panose="03050602040000000000" pitchFamily="66" charset="0"/>
              </a:rPr>
              <a:t>Are you ready for a challenge?</a:t>
            </a:r>
            <a:endParaRPr lang="en-GB" sz="2400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7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does good self management look like?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740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004" y="0"/>
            <a:ext cx="9453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48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416630" y="145042"/>
            <a:ext cx="9457508" cy="2926080"/>
          </a:xfrm>
          <a:prstGeom prst="cloudCallout">
            <a:avLst>
              <a:gd name="adj1" fmla="val -36204"/>
              <a:gd name="adj2" fmla="val 87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XCCW Joined 1a" panose="03050602040000000000" pitchFamily="66" charset="0"/>
              </a:rPr>
              <a:t>Are you ready for a challenge?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43" y="3071122"/>
            <a:ext cx="3907875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84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82880" y="145042"/>
            <a:ext cx="11782697" cy="978364"/>
          </a:xfrm>
          <a:prstGeom prst="cloudCallout">
            <a:avLst>
              <a:gd name="adj1" fmla="val 35229"/>
              <a:gd name="adj2" fmla="val 25210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XCCW Joined 1a" panose="03050602040000000000" pitchFamily="66" charset="0"/>
              </a:rPr>
              <a:t>I’m feeling a little worried...</a:t>
            </a:r>
            <a:endParaRPr lang="en-GB" sz="3200" dirty="0">
              <a:latin typeface="XCCW Joined 1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423" y="3071122"/>
            <a:ext cx="3907875" cy="36762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3447" y="1954818"/>
            <a:ext cx="75478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XCCW Joined 1a" panose="03050602040000000000" pitchFamily="66" charset="0"/>
              </a:rPr>
              <a:t>Miss Garratt has been working really hard to talk about the importance    E-Safety but I don’t think the school knows enough about it.</a:t>
            </a:r>
          </a:p>
          <a:p>
            <a:pPr algn="ctr"/>
            <a:endParaRPr lang="en-GB" sz="2400" dirty="0">
              <a:latin typeface="XCCW Joined 1a" panose="03050602040000000000" pitchFamily="66" charset="0"/>
            </a:endParaRPr>
          </a:p>
          <a:p>
            <a:pPr algn="ctr"/>
            <a:r>
              <a:rPr lang="en-GB" sz="2400" dirty="0" smtClean="0">
                <a:latin typeface="XCCW Joined 1a" panose="03050602040000000000" pitchFamily="66" charset="0"/>
              </a:rPr>
              <a:t>We need to make sure everyone knows how to keep themselves safe when using technology.</a:t>
            </a:r>
          </a:p>
          <a:p>
            <a:pPr algn="ctr"/>
            <a:endParaRPr lang="en-GB" sz="2400" dirty="0">
              <a:latin typeface="XCCW Joined 1a" panose="03050602040000000000" pitchFamily="66" charset="0"/>
            </a:endParaRPr>
          </a:p>
          <a:p>
            <a:pPr algn="ctr"/>
            <a:r>
              <a:rPr lang="en-GB" sz="2400" dirty="0" smtClean="0">
                <a:latin typeface="XCCW Joined 1a" panose="03050602040000000000" pitchFamily="66" charset="0"/>
              </a:rPr>
              <a:t>It’s a key part of being able to manage risks.</a:t>
            </a:r>
            <a:endParaRPr lang="en-GB" sz="2400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533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82880" y="145042"/>
            <a:ext cx="11782697" cy="978364"/>
          </a:xfrm>
          <a:prstGeom prst="cloudCallout">
            <a:avLst>
              <a:gd name="adj1" fmla="val 35229"/>
              <a:gd name="adj2" fmla="val 25210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XCCW Joined 1a" panose="03050602040000000000" pitchFamily="66" charset="0"/>
              </a:rPr>
              <a:t>Your challenge….</a:t>
            </a:r>
            <a:endParaRPr lang="en-GB" sz="3200" dirty="0">
              <a:latin typeface="XCCW Joined 1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423" y="3071122"/>
            <a:ext cx="3907875" cy="36762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7529" y="1850316"/>
            <a:ext cx="75478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XCCW Joined 1a" panose="03050602040000000000" pitchFamily="66" charset="0"/>
              </a:rPr>
              <a:t>Can you help me to raise the profile of E-Safety in our school? </a:t>
            </a:r>
          </a:p>
          <a:p>
            <a:pPr algn="ctr"/>
            <a:endParaRPr lang="en-GB" sz="2400" dirty="0" smtClean="0">
              <a:latin typeface="XCCW Joined 1a" panose="03050602040000000000" pitchFamily="66" charset="0"/>
            </a:endParaRPr>
          </a:p>
          <a:p>
            <a:pPr algn="ctr"/>
            <a:r>
              <a:rPr lang="en-GB" sz="2400" dirty="0" smtClean="0">
                <a:latin typeface="XCCW Joined 1a" panose="03050602040000000000" pitchFamily="66" charset="0"/>
              </a:rPr>
              <a:t>Come up with a new way of helping the children of Park Street understand what E-Safety is.</a:t>
            </a:r>
          </a:p>
          <a:p>
            <a:pPr algn="ctr"/>
            <a:endParaRPr lang="en-GB" sz="2400" dirty="0">
              <a:latin typeface="XCCW Joined 1a" panose="03050602040000000000" pitchFamily="66" charset="0"/>
            </a:endParaRPr>
          </a:p>
          <a:p>
            <a:pPr algn="ctr"/>
            <a:r>
              <a:rPr lang="en-GB" sz="2400" dirty="0" smtClean="0">
                <a:latin typeface="XCCW Joined 1a" panose="03050602040000000000" pitchFamily="66" charset="0"/>
              </a:rPr>
              <a:t>We will show these and display some of them in school and on the website.</a:t>
            </a:r>
            <a:endParaRPr lang="en-GB" sz="2400" dirty="0">
              <a:latin typeface="XCCW Joined 1a" panose="03050602040000000000" pitchFamily="66" charset="0"/>
            </a:endParaRPr>
          </a:p>
          <a:p>
            <a:pPr algn="ctr"/>
            <a:endParaRPr lang="en-GB" sz="2400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82880" y="145042"/>
            <a:ext cx="11782697" cy="978364"/>
          </a:xfrm>
          <a:prstGeom prst="cloudCallout">
            <a:avLst>
              <a:gd name="adj1" fmla="val 35229"/>
              <a:gd name="adj2" fmla="val 25210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XCCW Joined 1a" panose="03050602040000000000" pitchFamily="66" charset="0"/>
              </a:rPr>
              <a:t>Ideas for FS and KS1</a:t>
            </a:r>
            <a:endParaRPr lang="en-GB" sz="3200" dirty="0">
              <a:latin typeface="XCCW Joined 1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531" y="5073071"/>
            <a:ext cx="1779767" cy="16742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2030" y="1523744"/>
            <a:ext cx="86701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XCCW Joined 1a" panose="03050602040000000000" pitchFamily="66" charset="0"/>
              </a:rPr>
              <a:t>Could </a:t>
            </a:r>
            <a:r>
              <a:rPr lang="en-US" sz="2800" dirty="0">
                <a:latin typeface="XCCW Joined 1a" panose="03050602040000000000" pitchFamily="66" charset="0"/>
              </a:rPr>
              <a:t>you design </a:t>
            </a:r>
            <a:r>
              <a:rPr lang="en-US" sz="2800" dirty="0" smtClean="0">
                <a:latin typeface="XCCW Joined 1a" panose="03050602040000000000" pitchFamily="66" charset="0"/>
              </a:rPr>
              <a:t>a poster </a:t>
            </a:r>
            <a:r>
              <a:rPr lang="en-US" sz="2800" dirty="0">
                <a:latin typeface="XCCW Joined 1a" panose="03050602040000000000" pitchFamily="66" charset="0"/>
              </a:rPr>
              <a:t>to </a:t>
            </a:r>
            <a:r>
              <a:rPr lang="en-US" sz="2800" dirty="0" smtClean="0">
                <a:latin typeface="XCCW Joined 1a" panose="03050602040000000000" pitchFamily="66" charset="0"/>
              </a:rPr>
              <a:t>promote </a:t>
            </a:r>
            <a:r>
              <a:rPr lang="en-US" sz="2800" dirty="0">
                <a:latin typeface="XCCW Joined 1a" panose="03050602040000000000" pitchFamily="66" charset="0"/>
              </a:rPr>
              <a:t>E-Safety</a:t>
            </a:r>
            <a:r>
              <a:rPr lang="en-US" sz="2800" dirty="0" smtClean="0">
                <a:latin typeface="XCCW Joined 1a" panose="03050602040000000000" pitchFamily="66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XCCW Joined 1a" panose="0305060204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XCCW Joined 1a" panose="03050602040000000000" pitchFamily="66" charset="0"/>
              </a:rPr>
              <a:t>Draw</a:t>
            </a:r>
            <a:r>
              <a:rPr lang="en-US" sz="2800" dirty="0">
                <a:latin typeface="XCCW Joined 1a" panose="03050602040000000000" pitchFamily="66" charset="0"/>
              </a:rPr>
              <a:t>, paint or make different types </a:t>
            </a:r>
            <a:r>
              <a:rPr lang="en-US" sz="2800" dirty="0" smtClean="0">
                <a:latin typeface="XCCW Joined 1a" panose="03050602040000000000" pitchFamily="66" charset="0"/>
              </a:rPr>
              <a:t>of technology. </a:t>
            </a:r>
            <a:r>
              <a:rPr lang="en-US" sz="2800" dirty="0">
                <a:latin typeface="XCCW Joined 1a" panose="03050602040000000000" pitchFamily="66" charset="0"/>
              </a:rPr>
              <a:t>Talk about how we use them and how we can stay safe when using them</a:t>
            </a:r>
            <a:r>
              <a:rPr lang="en-US" sz="2800" dirty="0" smtClean="0">
                <a:latin typeface="XCCW Joined 1a" panose="03050602040000000000" pitchFamily="66" charset="0"/>
              </a:rPr>
              <a:t>.</a:t>
            </a:r>
          </a:p>
          <a:p>
            <a:endParaRPr lang="en-US" sz="2800" dirty="0">
              <a:latin typeface="XCCW Joined 1a" panose="0305060204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XCCW Joined 1a" panose="03050602040000000000" pitchFamily="66" charset="0"/>
              </a:rPr>
              <a:t>Which </a:t>
            </a:r>
            <a:r>
              <a:rPr lang="en-US" sz="2800" dirty="0" err="1">
                <a:latin typeface="XCCW Joined 1a" panose="03050602040000000000" pitchFamily="66" charset="0"/>
              </a:rPr>
              <a:t>emojis</a:t>
            </a:r>
            <a:r>
              <a:rPr lang="en-US" sz="2800" dirty="0">
                <a:latin typeface="XCCW Joined 1a" panose="03050602040000000000" pitchFamily="66" charset="0"/>
              </a:rPr>
              <a:t> would we use if we are happy and safe using technology</a:t>
            </a:r>
            <a:r>
              <a:rPr lang="en-US" sz="2800" dirty="0" smtClean="0">
                <a:latin typeface="XCCW Joined 1a" panose="03050602040000000000" pitchFamily="66" charset="0"/>
              </a:rPr>
              <a:t>.</a:t>
            </a:r>
            <a:endParaRPr lang="en-US" sz="2800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91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075" t="11875" r="24466" b="6160"/>
          <a:stretch/>
        </p:blipFill>
        <p:spPr>
          <a:xfrm>
            <a:off x="0" y="-26126"/>
            <a:ext cx="12192000" cy="688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97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</TotalTime>
  <Words>346</Words>
  <Application>Microsoft Office PowerPoint</Application>
  <PresentationFormat>Widescreen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Trebuchet MS</vt:lpstr>
      <vt:lpstr>Wingdings 3</vt:lpstr>
      <vt:lpstr>XCCW Joined 1a</vt:lpstr>
      <vt:lpstr>Facet</vt:lpstr>
      <vt:lpstr>Self Management </vt:lpstr>
      <vt:lpstr>PowerPoint Presentation</vt:lpstr>
      <vt:lpstr>What does good self management look like?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Management</dc:title>
  <dc:creator>A.Fidment</dc:creator>
  <cp:lastModifiedBy>A.Fidment</cp:lastModifiedBy>
  <cp:revision>9</cp:revision>
  <dcterms:created xsi:type="dcterms:W3CDTF">2018-02-04T12:48:40Z</dcterms:created>
  <dcterms:modified xsi:type="dcterms:W3CDTF">2018-02-05T18:09:29Z</dcterms:modified>
</cp:coreProperties>
</file>